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890B-8F46-4A1A-B2C4-EB7E4A50D79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18C5-4044-4EFB-8DA8-C37BDDC0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4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890B-8F46-4A1A-B2C4-EB7E4A50D79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18C5-4044-4EFB-8DA8-C37BDDC0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8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890B-8F46-4A1A-B2C4-EB7E4A50D79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18C5-4044-4EFB-8DA8-C37BDDC0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6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890B-8F46-4A1A-B2C4-EB7E4A50D79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18C5-4044-4EFB-8DA8-C37BDDC0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890B-8F46-4A1A-B2C4-EB7E4A50D79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18C5-4044-4EFB-8DA8-C37BDDC0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5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890B-8F46-4A1A-B2C4-EB7E4A50D79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18C5-4044-4EFB-8DA8-C37BDDC0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5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890B-8F46-4A1A-B2C4-EB7E4A50D79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18C5-4044-4EFB-8DA8-C37BDDC0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444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890B-8F46-4A1A-B2C4-EB7E4A50D79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18C5-4044-4EFB-8DA8-C37BDDC0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4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890B-8F46-4A1A-B2C4-EB7E4A50D79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18C5-4044-4EFB-8DA8-C37BDDC0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890B-8F46-4A1A-B2C4-EB7E4A50D79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18C5-4044-4EFB-8DA8-C37BDDC0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1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D890B-8F46-4A1A-B2C4-EB7E4A50D79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18C5-4044-4EFB-8DA8-C37BDDC0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39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D890B-8F46-4A1A-B2C4-EB7E4A50D795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918C5-4044-4EFB-8DA8-C37BDDC0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4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572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3676" y="762000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TRUYỆN: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ÔNG VÀ CHÁU TRỒNG CÂY</a:t>
            </a:r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3618" y="1247895"/>
            <a:ext cx="7512124" cy="5054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333333"/>
                </a:solidFill>
                <a:latin typeface="Times New Roman"/>
                <a:ea typeface="Calibri"/>
              </a:rPr>
              <a:t/>
            </a:r>
            <a:br>
              <a:rPr lang="en-US" sz="2400" dirty="0">
                <a:solidFill>
                  <a:srgbClr val="333333"/>
                </a:solidFill>
                <a:latin typeface="Times New Roman"/>
                <a:ea typeface="Calibri"/>
              </a:rPr>
            </a:b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Sáng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nay,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ông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và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Hùng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ra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vườn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trồng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cây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. </a:t>
            </a:r>
            <a:endParaRPr lang="en-US" sz="2400" b="1" dirty="0" smtClean="0">
              <a:solidFill>
                <a:srgbClr val="333333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b="1" dirty="0" smtClean="0">
              <a:solidFill>
                <a:srgbClr val="333333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Ông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trồng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cây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xuống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đất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còn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Hùng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cầm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cái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bay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xới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đất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cho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đất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tơi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xốp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. </a:t>
            </a:r>
            <a:endParaRPr lang="en-US" sz="2400" b="1" dirty="0" smtClean="0">
              <a:solidFill>
                <a:srgbClr val="333333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b="1" dirty="0" smtClean="0">
              <a:solidFill>
                <a:srgbClr val="333333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Sau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đó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,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ông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cầm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bình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nước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màu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xanh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tưới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nước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cho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cây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mau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lớn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. </a:t>
            </a:r>
            <a:endParaRPr lang="en-US" sz="2400" b="1" dirty="0" smtClean="0">
              <a:solidFill>
                <a:srgbClr val="333333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b="1" dirty="0" smtClean="0">
              <a:solidFill>
                <a:srgbClr val="333333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Ông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và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Hùng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rất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vui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vì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đã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trồng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thêm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được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một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cây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xanh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rất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đẹp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cho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vườn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cây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nhà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err="1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mình</a:t>
            </a:r>
            <a:r>
              <a:rPr lang="en-US" sz="2400" b="1" dirty="0" smtClean="0">
                <a:solidFill>
                  <a:srgbClr val="333333"/>
                </a:solidFill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en-GB" sz="2400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0065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2023-03-21T08:29:24Z</dcterms:created>
  <dcterms:modified xsi:type="dcterms:W3CDTF">2023-03-21T08:34:06Z</dcterms:modified>
</cp:coreProperties>
</file>